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Sifonn" charset="1" panose="00000000000000000000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Open Sans" charset="1" panose="020B0606030504020204"/>
      <p:regular r:id="rId13"/>
    </p:embeddedFont>
    <p:embeddedFont>
      <p:font typeface="Open Sans Bold" charset="1" panose="020B0806030504020204"/>
      <p:regular r:id="rId14"/>
    </p:embeddedFont>
    <p:embeddedFont>
      <p:font typeface="Open Sans Italics" charset="1" panose="020B0606030504020204"/>
      <p:regular r:id="rId15"/>
    </p:embeddedFont>
    <p:embeddedFont>
      <p:font typeface="Open Sans Bold Italics" charset="1" panose="020B0806030504020204"/>
      <p:regular r:id="rId16"/>
    </p:embeddedFont>
    <p:embeddedFont>
      <p:font typeface="Open Sans Light" charset="1" panose="020B03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Ultra-Bold" charset="1" panose="00000000000000000000"/>
      <p:regular r:id="rId19"/>
    </p:embeddedFont>
    <p:embeddedFont>
      <p:font typeface="Open Sans Ultra-Bold Italics" charset="1" panose="000000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 Italics" charset="1" panose="00000500000000000000"/>
      <p:regular r:id="rId23"/>
    </p:embeddedFont>
    <p:embeddedFont>
      <p:font typeface="Montserrat Bold Italics" charset="1" panose="00000800000000000000"/>
      <p:regular r:id="rId24"/>
    </p:embeddedFont>
    <p:embeddedFont>
      <p:font typeface="Montserrat Thin" charset="1" panose="00000300000000000000"/>
      <p:regular r:id="rId25"/>
    </p:embeddedFont>
    <p:embeddedFont>
      <p:font typeface="Montserrat Thin Italics" charset="1" panose="00000300000000000000"/>
      <p:regular r:id="rId26"/>
    </p:embeddedFont>
    <p:embeddedFont>
      <p:font typeface="Montserrat Extra-Light" charset="1" panose="00000300000000000000"/>
      <p:regular r:id="rId27"/>
    </p:embeddedFont>
    <p:embeddedFont>
      <p:font typeface="Montserrat Extra-Light Italics" charset="1" panose="00000300000000000000"/>
      <p:regular r:id="rId28"/>
    </p:embeddedFont>
    <p:embeddedFont>
      <p:font typeface="Montserrat Light" charset="1" panose="00000400000000000000"/>
      <p:regular r:id="rId29"/>
    </p:embeddedFont>
    <p:embeddedFont>
      <p:font typeface="Montserrat Light Italics" charset="1" panose="00000400000000000000"/>
      <p:regular r:id="rId30"/>
    </p:embeddedFont>
    <p:embeddedFont>
      <p:font typeface="Montserrat Medium" charset="1" panose="00000600000000000000"/>
      <p:regular r:id="rId31"/>
    </p:embeddedFont>
    <p:embeddedFont>
      <p:font typeface="Montserrat Medium Italics" charset="1" panose="00000600000000000000"/>
      <p:regular r:id="rId32"/>
    </p:embeddedFont>
    <p:embeddedFont>
      <p:font typeface="Montserrat Semi-Bold" charset="1" panose="00000700000000000000"/>
      <p:regular r:id="rId33"/>
    </p:embeddedFont>
    <p:embeddedFont>
      <p:font typeface="Montserrat Semi-Bold Italics" charset="1" panose="00000700000000000000"/>
      <p:regular r:id="rId34"/>
    </p:embeddedFont>
    <p:embeddedFont>
      <p:font typeface="Montserrat Ultra-Bold" charset="1" panose="00000900000000000000"/>
      <p:regular r:id="rId35"/>
    </p:embeddedFont>
    <p:embeddedFont>
      <p:font typeface="Montserrat Ultra-Bold Italics" charset="1" panose="00000900000000000000"/>
      <p:regular r:id="rId36"/>
    </p:embeddedFont>
    <p:embeddedFont>
      <p:font typeface="Montserrat Heavy" charset="1" panose="00000A00000000000000"/>
      <p:regular r:id="rId37"/>
    </p:embeddedFont>
    <p:embeddedFont>
      <p:font typeface="Montserrat Heavy Italics" charset="1" panose="00000A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slides/slide1.xml" Type="http://schemas.openxmlformats.org/officeDocument/2006/relationships/slide"/><Relationship Id="rId4" Target="theme/theme1.xml" Type="http://schemas.openxmlformats.org/officeDocument/2006/relationships/theme"/><Relationship Id="rId40" Target="slides/slide2.xml" Type="http://schemas.openxmlformats.org/officeDocument/2006/relationships/slide"/><Relationship Id="rId41" Target="slides/slide3.xml" Type="http://schemas.openxmlformats.org/officeDocument/2006/relationships/slide"/><Relationship Id="rId42" Target="slides/slide4.xml" Type="http://schemas.openxmlformats.org/officeDocument/2006/relationships/slide"/><Relationship Id="rId43" Target="slides/slide5.xml" Type="http://schemas.openxmlformats.org/officeDocument/2006/relationships/slide"/><Relationship Id="rId44" Target="slides/slide6.xml" Type="http://schemas.openxmlformats.org/officeDocument/2006/relationships/slide"/><Relationship Id="rId45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153" r="-144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8412" y="4778868"/>
            <a:ext cx="18784825" cy="7060650"/>
            <a:chOff x="0" y="0"/>
            <a:chExt cx="4947444" cy="18595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7444" cy="1859595"/>
            </a:xfrm>
            <a:custGeom>
              <a:avLst/>
              <a:gdLst/>
              <a:ahLst/>
              <a:cxnLst/>
              <a:rect r="r" b="b" t="t" l="l"/>
              <a:pathLst>
                <a:path h="1859595" w="4947444">
                  <a:moveTo>
                    <a:pt x="0" y="0"/>
                  </a:moveTo>
                  <a:lnTo>
                    <a:pt x="4947444" y="0"/>
                  </a:lnTo>
                  <a:lnTo>
                    <a:pt x="4947444" y="1859595"/>
                  </a:lnTo>
                  <a:lnTo>
                    <a:pt x="0" y="1859595"/>
                  </a:lnTo>
                  <a:close/>
                </a:path>
              </a:pathLst>
            </a:custGeom>
            <a:solidFill>
              <a:srgbClr val="4F372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7444" cy="1897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120595" y="4793155"/>
            <a:ext cx="8046809" cy="975676"/>
          </a:xfrm>
          <a:custGeom>
            <a:avLst/>
            <a:gdLst/>
            <a:ahLst/>
            <a:cxnLst/>
            <a:rect r="r" b="b" t="t" l="l"/>
            <a:pathLst>
              <a:path h="975676" w="8046809">
                <a:moveTo>
                  <a:pt x="0" y="0"/>
                </a:moveTo>
                <a:lnTo>
                  <a:pt x="8046810" y="0"/>
                </a:lnTo>
                <a:lnTo>
                  <a:pt x="8046810" y="975676"/>
                </a:lnTo>
                <a:lnTo>
                  <a:pt x="0" y="975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0" y="4755055"/>
            <a:ext cx="18288000" cy="0"/>
          </a:xfrm>
          <a:prstGeom prst="line">
            <a:avLst/>
          </a:prstGeom>
          <a:ln cap="flat" w="47625">
            <a:solidFill>
              <a:srgbClr val="FCCD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3906012" y="7819621"/>
            <a:ext cx="7315200" cy="2404872"/>
          </a:xfrm>
          <a:custGeom>
            <a:avLst/>
            <a:gdLst/>
            <a:ahLst/>
            <a:cxnLst/>
            <a:rect r="r" b="b" t="t" l="l"/>
            <a:pathLst>
              <a:path h="2404872" w="7315200">
                <a:moveTo>
                  <a:pt x="0" y="0"/>
                </a:moveTo>
                <a:lnTo>
                  <a:pt x="7315200" y="0"/>
                </a:lnTo>
                <a:lnTo>
                  <a:pt x="7315200" y="2404872"/>
                </a:lnTo>
                <a:lnTo>
                  <a:pt x="0" y="2404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5114" y="7819621"/>
            <a:ext cx="7315200" cy="2404872"/>
          </a:xfrm>
          <a:custGeom>
            <a:avLst/>
            <a:gdLst/>
            <a:ahLst/>
            <a:cxnLst/>
            <a:rect r="r" b="b" t="t" l="l"/>
            <a:pathLst>
              <a:path h="2404872" w="7315200">
                <a:moveTo>
                  <a:pt x="0" y="0"/>
                </a:moveTo>
                <a:lnTo>
                  <a:pt x="7315200" y="0"/>
                </a:lnTo>
                <a:lnTo>
                  <a:pt x="7315200" y="2404872"/>
                </a:lnTo>
                <a:lnTo>
                  <a:pt x="0" y="2404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5692631"/>
            <a:ext cx="18288000" cy="158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1"/>
              </a:lnSpc>
            </a:pPr>
            <a:r>
              <a:rPr lang="en-US" sz="4500">
                <a:solidFill>
                  <a:srgbClr val="FCCD6D"/>
                </a:solidFill>
                <a:latin typeface="Sifonn"/>
              </a:rPr>
              <a:t>BACHELOR OF SCIENCE COMPUTER </a:t>
            </a:r>
          </a:p>
          <a:p>
            <a:pPr algn="ctr">
              <a:lnSpc>
                <a:spcPts val="6301"/>
              </a:lnSpc>
            </a:pPr>
            <a:r>
              <a:rPr lang="en-US" sz="4500">
                <a:solidFill>
                  <a:srgbClr val="FCCD6D"/>
                </a:solidFill>
                <a:latin typeface="Sifonn"/>
              </a:rPr>
              <a:t>(MOBILE COMPUTING)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12886" y="7494819"/>
            <a:ext cx="11262228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96">
                <a:solidFill>
                  <a:srgbClr val="EDEAE3"/>
                </a:solidFill>
                <a:latin typeface="Bebas Neue"/>
              </a:rPr>
              <a:t>CSM 3114: FRAMEWORK-BASED MOBILE APPLICATION DEVELOPMENT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75163" y="0"/>
            <a:ext cx="5337674" cy="3934310"/>
          </a:xfrm>
          <a:custGeom>
            <a:avLst/>
            <a:gdLst/>
            <a:ahLst/>
            <a:cxnLst/>
            <a:rect r="r" b="b" t="t" l="l"/>
            <a:pathLst>
              <a:path h="3934310" w="5337674">
                <a:moveTo>
                  <a:pt x="0" y="0"/>
                </a:moveTo>
                <a:lnTo>
                  <a:pt x="5337674" y="0"/>
                </a:lnTo>
                <a:lnTo>
                  <a:pt x="5337674" y="3934310"/>
                </a:lnTo>
                <a:lnTo>
                  <a:pt x="0" y="39343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390442" y="8242518"/>
            <a:ext cx="5507117" cy="53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1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Sifonn"/>
              </a:rPr>
              <a:t>PROJECT 2 PRESENTATION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20595" y="9011483"/>
            <a:ext cx="8277939" cy="97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1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ifonn"/>
              </a:rPr>
              <a:t>MOHAMAD SHAFIQ AZIM BIN MOHD SUKERI</a:t>
            </a:r>
          </a:p>
          <a:p>
            <a:pPr algn="ctr">
              <a:lnSpc>
                <a:spcPts val="3921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ifonn"/>
              </a:rPr>
              <a:t>(S62390)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613339" y="1788497"/>
            <a:ext cx="7629492" cy="2508196"/>
          </a:xfrm>
          <a:custGeom>
            <a:avLst/>
            <a:gdLst/>
            <a:ahLst/>
            <a:cxnLst/>
            <a:rect r="r" b="b" t="t" l="l"/>
            <a:pathLst>
              <a:path h="2508196" w="7629492">
                <a:moveTo>
                  <a:pt x="0" y="0"/>
                </a:moveTo>
                <a:lnTo>
                  <a:pt x="7629492" y="0"/>
                </a:lnTo>
                <a:lnTo>
                  <a:pt x="7629492" y="2508195"/>
                </a:lnTo>
                <a:lnTo>
                  <a:pt x="0" y="2508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219156" y="1788497"/>
            <a:ext cx="7629492" cy="2508196"/>
          </a:xfrm>
          <a:custGeom>
            <a:avLst/>
            <a:gdLst/>
            <a:ahLst/>
            <a:cxnLst/>
            <a:rect r="r" b="b" t="t" l="l"/>
            <a:pathLst>
              <a:path h="2508196" w="7629492">
                <a:moveTo>
                  <a:pt x="0" y="0"/>
                </a:moveTo>
                <a:lnTo>
                  <a:pt x="7629492" y="0"/>
                </a:lnTo>
                <a:lnTo>
                  <a:pt x="7629492" y="2508195"/>
                </a:lnTo>
                <a:lnTo>
                  <a:pt x="0" y="2508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55505" y="1035558"/>
            <a:ext cx="13324300" cy="3670926"/>
            <a:chOff x="0" y="0"/>
            <a:chExt cx="23383141" cy="64421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83140" cy="6442197"/>
            </a:xfrm>
            <a:custGeom>
              <a:avLst/>
              <a:gdLst/>
              <a:ahLst/>
              <a:cxnLst/>
              <a:rect r="r" b="b" t="t" l="l"/>
              <a:pathLst>
                <a:path h="6442197" w="23383140">
                  <a:moveTo>
                    <a:pt x="0" y="0"/>
                  </a:moveTo>
                  <a:lnTo>
                    <a:pt x="0" y="6442197"/>
                  </a:lnTo>
                  <a:lnTo>
                    <a:pt x="23383140" y="6442197"/>
                  </a:lnTo>
                  <a:lnTo>
                    <a:pt x="23383140" y="0"/>
                  </a:lnTo>
                  <a:lnTo>
                    <a:pt x="0" y="0"/>
                  </a:lnTo>
                  <a:close/>
                  <a:moveTo>
                    <a:pt x="23322181" y="6381238"/>
                  </a:moveTo>
                  <a:lnTo>
                    <a:pt x="59690" y="6381238"/>
                  </a:lnTo>
                  <a:lnTo>
                    <a:pt x="59690" y="59690"/>
                  </a:lnTo>
                  <a:lnTo>
                    <a:pt x="23322181" y="59690"/>
                  </a:lnTo>
                  <a:lnTo>
                    <a:pt x="23322181" y="6381238"/>
                  </a:lnTo>
                  <a:close/>
                </a:path>
              </a:pathLst>
            </a:custGeom>
            <a:solidFill>
              <a:srgbClr val="FCCD6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455505" y="1077426"/>
            <a:ext cx="13324300" cy="3612163"/>
          </a:xfrm>
          <a:custGeom>
            <a:avLst/>
            <a:gdLst/>
            <a:ahLst/>
            <a:cxnLst/>
            <a:rect r="r" b="b" t="t" l="l"/>
            <a:pathLst>
              <a:path h="3612163" w="13324300">
                <a:moveTo>
                  <a:pt x="0" y="0"/>
                </a:moveTo>
                <a:lnTo>
                  <a:pt x="13324299" y="0"/>
                </a:lnTo>
                <a:lnTo>
                  <a:pt x="13324299" y="3612162"/>
                </a:lnTo>
                <a:lnTo>
                  <a:pt x="0" y="3612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47" t="-89083" r="-3943" b="-11106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89430" y="4689588"/>
            <a:ext cx="3909141" cy="987058"/>
          </a:xfrm>
          <a:custGeom>
            <a:avLst/>
            <a:gdLst/>
            <a:ahLst/>
            <a:cxnLst/>
            <a:rect r="r" b="b" t="t" l="l"/>
            <a:pathLst>
              <a:path h="987058" w="3909141">
                <a:moveTo>
                  <a:pt x="0" y="0"/>
                </a:moveTo>
                <a:lnTo>
                  <a:pt x="3909140" y="0"/>
                </a:lnTo>
                <a:lnTo>
                  <a:pt x="3909140" y="987058"/>
                </a:lnTo>
                <a:lnTo>
                  <a:pt x="0" y="987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13196" y="0"/>
            <a:ext cx="3461609" cy="1077426"/>
          </a:xfrm>
          <a:custGeom>
            <a:avLst/>
            <a:gdLst/>
            <a:ahLst/>
            <a:cxnLst/>
            <a:rect r="r" b="b" t="t" l="l"/>
            <a:pathLst>
              <a:path h="1077426" w="3461609">
                <a:moveTo>
                  <a:pt x="0" y="0"/>
                </a:moveTo>
                <a:lnTo>
                  <a:pt x="3461608" y="0"/>
                </a:lnTo>
                <a:lnTo>
                  <a:pt x="3461608" y="1077426"/>
                </a:lnTo>
                <a:lnTo>
                  <a:pt x="0" y="1077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0246" y="6878906"/>
            <a:ext cx="7413196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CCD6D"/>
                </a:solidFill>
                <a:latin typeface="Sifonn"/>
              </a:rPr>
              <a:t>What is Oyot Hotel Management App?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8472977" y="6857341"/>
            <a:ext cx="0" cy="2127250"/>
          </a:xfrm>
          <a:prstGeom prst="line">
            <a:avLst/>
          </a:prstGeom>
          <a:ln cap="flat" w="47625">
            <a:solidFill>
              <a:srgbClr val="80623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144000" y="6831281"/>
            <a:ext cx="7283015" cy="180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9063" indent="-374532" lvl="1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EDEAE3"/>
                </a:solidFill>
                <a:latin typeface="Montserrat"/>
              </a:rPr>
              <a:t>What is Funtion of this app?</a:t>
            </a:r>
          </a:p>
          <a:p>
            <a:pPr marL="749063" indent="-374532" lvl="1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EDEAE3"/>
                </a:solidFill>
                <a:latin typeface="Montserrat"/>
              </a:rPr>
              <a:t>Why develop this app?</a:t>
            </a:r>
          </a:p>
          <a:p>
            <a:pPr marL="749063" indent="-374532" lvl="1">
              <a:lnSpc>
                <a:spcPts val="4857"/>
              </a:lnSpc>
              <a:buFont typeface="Arial"/>
              <a:buChar char="•"/>
            </a:pPr>
            <a:r>
              <a:rPr lang="en-US" sz="3469">
                <a:solidFill>
                  <a:srgbClr val="EDEAE3"/>
                </a:solidFill>
                <a:latin typeface="Montserrat"/>
              </a:rPr>
              <a:t>Benefit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581172" y="-229735"/>
            <a:ext cx="11162343" cy="3669620"/>
          </a:xfrm>
          <a:custGeom>
            <a:avLst/>
            <a:gdLst/>
            <a:ahLst/>
            <a:cxnLst/>
            <a:rect r="r" b="b" t="t" l="l"/>
            <a:pathLst>
              <a:path h="3669620" w="11162343">
                <a:moveTo>
                  <a:pt x="0" y="0"/>
                </a:moveTo>
                <a:lnTo>
                  <a:pt x="11162344" y="0"/>
                </a:lnTo>
                <a:lnTo>
                  <a:pt x="11162344" y="3669621"/>
                </a:lnTo>
                <a:lnTo>
                  <a:pt x="0" y="3669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706828" y="-229735"/>
            <a:ext cx="11162343" cy="3669620"/>
          </a:xfrm>
          <a:custGeom>
            <a:avLst/>
            <a:gdLst/>
            <a:ahLst/>
            <a:cxnLst/>
            <a:rect r="r" b="b" t="t" l="l"/>
            <a:pathLst>
              <a:path h="3669620" w="11162343">
                <a:moveTo>
                  <a:pt x="0" y="0"/>
                </a:moveTo>
                <a:lnTo>
                  <a:pt x="11162344" y="0"/>
                </a:lnTo>
                <a:lnTo>
                  <a:pt x="11162344" y="3669621"/>
                </a:lnTo>
                <a:lnTo>
                  <a:pt x="0" y="3669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2964198" cy="6300861"/>
          </a:xfrm>
          <a:custGeom>
            <a:avLst/>
            <a:gdLst/>
            <a:ahLst/>
            <a:cxnLst/>
            <a:rect r="r" b="b" t="t" l="l"/>
            <a:pathLst>
              <a:path h="6300861" w="2964198">
                <a:moveTo>
                  <a:pt x="0" y="0"/>
                </a:moveTo>
                <a:lnTo>
                  <a:pt x="2964198" y="0"/>
                </a:lnTo>
                <a:lnTo>
                  <a:pt x="2964198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72545" y="1605076"/>
            <a:ext cx="3032584" cy="6300861"/>
          </a:xfrm>
          <a:custGeom>
            <a:avLst/>
            <a:gdLst/>
            <a:ahLst/>
            <a:cxnLst/>
            <a:rect r="r" b="b" t="t" l="l"/>
            <a:pathLst>
              <a:path h="6300861" w="3032584">
                <a:moveTo>
                  <a:pt x="0" y="0"/>
                </a:moveTo>
                <a:lnTo>
                  <a:pt x="3032584" y="0"/>
                </a:lnTo>
                <a:lnTo>
                  <a:pt x="3032584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19852" y="2246634"/>
            <a:ext cx="3048297" cy="6300861"/>
          </a:xfrm>
          <a:custGeom>
            <a:avLst/>
            <a:gdLst/>
            <a:ahLst/>
            <a:cxnLst/>
            <a:rect r="r" b="b" t="t" l="l"/>
            <a:pathLst>
              <a:path h="6300861" w="3048297">
                <a:moveTo>
                  <a:pt x="0" y="0"/>
                </a:moveTo>
                <a:lnTo>
                  <a:pt x="3048296" y="0"/>
                </a:lnTo>
                <a:lnTo>
                  <a:pt x="3048296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2473" y="1605076"/>
            <a:ext cx="3041795" cy="6300861"/>
          </a:xfrm>
          <a:custGeom>
            <a:avLst/>
            <a:gdLst/>
            <a:ahLst/>
            <a:cxnLst/>
            <a:rect r="r" b="b" t="t" l="l"/>
            <a:pathLst>
              <a:path h="6300861" w="3041795">
                <a:moveTo>
                  <a:pt x="0" y="0"/>
                </a:moveTo>
                <a:lnTo>
                  <a:pt x="3041795" y="0"/>
                </a:lnTo>
                <a:lnTo>
                  <a:pt x="3041795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38593" y="1028700"/>
            <a:ext cx="3032584" cy="6300861"/>
          </a:xfrm>
          <a:custGeom>
            <a:avLst/>
            <a:gdLst/>
            <a:ahLst/>
            <a:cxnLst/>
            <a:rect r="r" b="b" t="t" l="l"/>
            <a:pathLst>
              <a:path h="6300861" w="3032584">
                <a:moveTo>
                  <a:pt x="0" y="0"/>
                </a:moveTo>
                <a:lnTo>
                  <a:pt x="3032584" y="0"/>
                </a:lnTo>
                <a:lnTo>
                  <a:pt x="3032584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03249" y="38100"/>
            <a:ext cx="1168150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FCCD6D"/>
                </a:solidFill>
                <a:latin typeface="Sifonn"/>
              </a:rPr>
              <a:t>The Prototype Design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8044" y="2294207"/>
            <a:ext cx="2918781" cy="6300861"/>
          </a:xfrm>
          <a:custGeom>
            <a:avLst/>
            <a:gdLst/>
            <a:ahLst/>
            <a:cxnLst/>
            <a:rect r="r" b="b" t="t" l="l"/>
            <a:pathLst>
              <a:path h="6300861" w="2918781">
                <a:moveTo>
                  <a:pt x="0" y="0"/>
                </a:moveTo>
                <a:lnTo>
                  <a:pt x="2918782" y="0"/>
                </a:lnTo>
                <a:lnTo>
                  <a:pt x="2918782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49251" y="2957439"/>
            <a:ext cx="3127094" cy="6300861"/>
          </a:xfrm>
          <a:custGeom>
            <a:avLst/>
            <a:gdLst/>
            <a:ahLst/>
            <a:cxnLst/>
            <a:rect r="r" b="b" t="t" l="l"/>
            <a:pathLst>
              <a:path h="6300861" w="3127094">
                <a:moveTo>
                  <a:pt x="0" y="0"/>
                </a:moveTo>
                <a:lnTo>
                  <a:pt x="3127094" y="0"/>
                </a:lnTo>
                <a:lnTo>
                  <a:pt x="3127094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28770" y="2294207"/>
            <a:ext cx="3041795" cy="6300861"/>
          </a:xfrm>
          <a:custGeom>
            <a:avLst/>
            <a:gdLst/>
            <a:ahLst/>
            <a:cxnLst/>
            <a:rect r="r" b="b" t="t" l="l"/>
            <a:pathLst>
              <a:path h="6300861" w="3041795">
                <a:moveTo>
                  <a:pt x="0" y="0"/>
                </a:moveTo>
                <a:lnTo>
                  <a:pt x="3041795" y="0"/>
                </a:lnTo>
                <a:lnTo>
                  <a:pt x="3041795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22990" y="1608404"/>
            <a:ext cx="3088353" cy="6300861"/>
          </a:xfrm>
          <a:custGeom>
            <a:avLst/>
            <a:gdLst/>
            <a:ahLst/>
            <a:cxnLst/>
            <a:rect r="r" b="b" t="t" l="l"/>
            <a:pathLst>
              <a:path h="6300861" w="3088353">
                <a:moveTo>
                  <a:pt x="0" y="0"/>
                </a:moveTo>
                <a:lnTo>
                  <a:pt x="3088353" y="0"/>
                </a:lnTo>
                <a:lnTo>
                  <a:pt x="3088353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6657" y="1608404"/>
            <a:ext cx="2947680" cy="6300861"/>
          </a:xfrm>
          <a:custGeom>
            <a:avLst/>
            <a:gdLst/>
            <a:ahLst/>
            <a:cxnLst/>
            <a:rect r="r" b="b" t="t" l="l"/>
            <a:pathLst>
              <a:path h="6300861" w="2947680">
                <a:moveTo>
                  <a:pt x="0" y="0"/>
                </a:moveTo>
                <a:lnTo>
                  <a:pt x="2947680" y="0"/>
                </a:lnTo>
                <a:lnTo>
                  <a:pt x="2947680" y="6300861"/>
                </a:lnTo>
                <a:lnTo>
                  <a:pt x="0" y="6300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7019147" y="-1291885"/>
            <a:ext cx="11162343" cy="3669620"/>
          </a:xfrm>
          <a:custGeom>
            <a:avLst/>
            <a:gdLst/>
            <a:ahLst/>
            <a:cxnLst/>
            <a:rect r="r" b="b" t="t" l="l"/>
            <a:pathLst>
              <a:path h="3669620" w="11162343">
                <a:moveTo>
                  <a:pt x="0" y="0"/>
                </a:moveTo>
                <a:lnTo>
                  <a:pt x="11162344" y="0"/>
                </a:lnTo>
                <a:lnTo>
                  <a:pt x="11162344" y="3669620"/>
                </a:lnTo>
                <a:lnTo>
                  <a:pt x="0" y="36696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4189049" y="-1291885"/>
            <a:ext cx="11162343" cy="3669620"/>
          </a:xfrm>
          <a:custGeom>
            <a:avLst/>
            <a:gdLst/>
            <a:ahLst/>
            <a:cxnLst/>
            <a:rect r="r" b="b" t="t" l="l"/>
            <a:pathLst>
              <a:path h="3669620" w="11162343">
                <a:moveTo>
                  <a:pt x="0" y="0"/>
                </a:moveTo>
                <a:lnTo>
                  <a:pt x="11162343" y="0"/>
                </a:lnTo>
                <a:lnTo>
                  <a:pt x="11162343" y="3669620"/>
                </a:lnTo>
                <a:lnTo>
                  <a:pt x="0" y="36696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03249" y="38100"/>
            <a:ext cx="1168150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FCCD6D"/>
                </a:solidFill>
                <a:latin typeface="Sifonn"/>
              </a:rPr>
              <a:t>The Prototype Design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581172" y="-108755"/>
            <a:ext cx="11162343" cy="3669620"/>
          </a:xfrm>
          <a:custGeom>
            <a:avLst/>
            <a:gdLst/>
            <a:ahLst/>
            <a:cxnLst/>
            <a:rect r="r" b="b" t="t" l="l"/>
            <a:pathLst>
              <a:path h="3669620" w="11162343">
                <a:moveTo>
                  <a:pt x="0" y="0"/>
                </a:moveTo>
                <a:lnTo>
                  <a:pt x="11162344" y="0"/>
                </a:lnTo>
                <a:lnTo>
                  <a:pt x="11162344" y="3669620"/>
                </a:lnTo>
                <a:lnTo>
                  <a:pt x="0" y="36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706828" y="-108755"/>
            <a:ext cx="11162343" cy="3669620"/>
          </a:xfrm>
          <a:custGeom>
            <a:avLst/>
            <a:gdLst/>
            <a:ahLst/>
            <a:cxnLst/>
            <a:rect r="r" b="b" t="t" l="l"/>
            <a:pathLst>
              <a:path h="3669620" w="11162343">
                <a:moveTo>
                  <a:pt x="0" y="0"/>
                </a:moveTo>
                <a:lnTo>
                  <a:pt x="11162344" y="0"/>
                </a:lnTo>
                <a:lnTo>
                  <a:pt x="11162344" y="3669620"/>
                </a:lnTo>
                <a:lnTo>
                  <a:pt x="0" y="36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3249" y="542925"/>
            <a:ext cx="2845796" cy="5853824"/>
          </a:xfrm>
          <a:custGeom>
            <a:avLst/>
            <a:gdLst/>
            <a:ahLst/>
            <a:cxnLst/>
            <a:rect r="r" b="b" t="t" l="l"/>
            <a:pathLst>
              <a:path h="5853824" w="2845796">
                <a:moveTo>
                  <a:pt x="0" y="0"/>
                </a:moveTo>
                <a:lnTo>
                  <a:pt x="2845796" y="0"/>
                </a:lnTo>
                <a:lnTo>
                  <a:pt x="2845796" y="5853824"/>
                </a:lnTo>
                <a:lnTo>
                  <a:pt x="0" y="5853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42207" y="1726055"/>
            <a:ext cx="2835340" cy="5853824"/>
          </a:xfrm>
          <a:custGeom>
            <a:avLst/>
            <a:gdLst/>
            <a:ahLst/>
            <a:cxnLst/>
            <a:rect r="r" b="b" t="t" l="l"/>
            <a:pathLst>
              <a:path h="5853824" w="2835340">
                <a:moveTo>
                  <a:pt x="0" y="0"/>
                </a:moveTo>
                <a:lnTo>
                  <a:pt x="2835340" y="0"/>
                </a:lnTo>
                <a:lnTo>
                  <a:pt x="2835340" y="5853823"/>
                </a:lnTo>
                <a:lnTo>
                  <a:pt x="0" y="5853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70709" y="2665779"/>
            <a:ext cx="2756641" cy="5711127"/>
          </a:xfrm>
          <a:custGeom>
            <a:avLst/>
            <a:gdLst/>
            <a:ahLst/>
            <a:cxnLst/>
            <a:rect r="r" b="b" t="t" l="l"/>
            <a:pathLst>
              <a:path h="5711127" w="2756641">
                <a:moveTo>
                  <a:pt x="0" y="0"/>
                </a:moveTo>
                <a:lnTo>
                  <a:pt x="2756641" y="0"/>
                </a:lnTo>
                <a:lnTo>
                  <a:pt x="2756641" y="5711127"/>
                </a:lnTo>
                <a:lnTo>
                  <a:pt x="0" y="5711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36900" y="2665779"/>
            <a:ext cx="2729972" cy="5711127"/>
          </a:xfrm>
          <a:custGeom>
            <a:avLst/>
            <a:gdLst/>
            <a:ahLst/>
            <a:cxnLst/>
            <a:rect r="r" b="b" t="t" l="l"/>
            <a:pathLst>
              <a:path h="5711127" w="2729972">
                <a:moveTo>
                  <a:pt x="0" y="0"/>
                </a:moveTo>
                <a:lnTo>
                  <a:pt x="2729972" y="0"/>
                </a:lnTo>
                <a:lnTo>
                  <a:pt x="2729972" y="5711127"/>
                </a:lnTo>
                <a:lnTo>
                  <a:pt x="0" y="5711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80191" y="1657171"/>
            <a:ext cx="2766224" cy="5711127"/>
          </a:xfrm>
          <a:custGeom>
            <a:avLst/>
            <a:gdLst/>
            <a:ahLst/>
            <a:cxnLst/>
            <a:rect r="r" b="b" t="t" l="l"/>
            <a:pathLst>
              <a:path h="5711127" w="2766224">
                <a:moveTo>
                  <a:pt x="0" y="0"/>
                </a:moveTo>
                <a:lnTo>
                  <a:pt x="2766223" y="0"/>
                </a:lnTo>
                <a:lnTo>
                  <a:pt x="2766223" y="5711128"/>
                </a:lnTo>
                <a:lnTo>
                  <a:pt x="0" y="5711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58770" y="523875"/>
            <a:ext cx="905419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FCCD6D"/>
                </a:solidFill>
                <a:latin typeface="Sifonn"/>
              </a:rPr>
              <a:t>UI for the application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78571" y="542925"/>
            <a:ext cx="2752988" cy="5711127"/>
          </a:xfrm>
          <a:custGeom>
            <a:avLst/>
            <a:gdLst/>
            <a:ahLst/>
            <a:cxnLst/>
            <a:rect r="r" b="b" t="t" l="l"/>
            <a:pathLst>
              <a:path h="5711127" w="2752988">
                <a:moveTo>
                  <a:pt x="0" y="0"/>
                </a:moveTo>
                <a:lnTo>
                  <a:pt x="2752989" y="0"/>
                </a:lnTo>
                <a:lnTo>
                  <a:pt x="2752989" y="5711127"/>
                </a:lnTo>
                <a:lnTo>
                  <a:pt x="0" y="57111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581172" y="-108755"/>
            <a:ext cx="11162343" cy="3669620"/>
          </a:xfrm>
          <a:custGeom>
            <a:avLst/>
            <a:gdLst/>
            <a:ahLst/>
            <a:cxnLst/>
            <a:rect r="r" b="b" t="t" l="l"/>
            <a:pathLst>
              <a:path h="3669620" w="11162343">
                <a:moveTo>
                  <a:pt x="0" y="0"/>
                </a:moveTo>
                <a:lnTo>
                  <a:pt x="11162344" y="0"/>
                </a:lnTo>
                <a:lnTo>
                  <a:pt x="11162344" y="3669620"/>
                </a:lnTo>
                <a:lnTo>
                  <a:pt x="0" y="36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706828" y="-108755"/>
            <a:ext cx="11162343" cy="3669620"/>
          </a:xfrm>
          <a:custGeom>
            <a:avLst/>
            <a:gdLst/>
            <a:ahLst/>
            <a:cxnLst/>
            <a:rect r="r" b="b" t="t" l="l"/>
            <a:pathLst>
              <a:path h="3669620" w="11162343">
                <a:moveTo>
                  <a:pt x="0" y="0"/>
                </a:moveTo>
                <a:lnTo>
                  <a:pt x="11162344" y="0"/>
                </a:lnTo>
                <a:lnTo>
                  <a:pt x="11162344" y="3669620"/>
                </a:lnTo>
                <a:lnTo>
                  <a:pt x="0" y="3669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3724" y="1726055"/>
            <a:ext cx="2763022" cy="5711127"/>
          </a:xfrm>
          <a:custGeom>
            <a:avLst/>
            <a:gdLst/>
            <a:ahLst/>
            <a:cxnLst/>
            <a:rect r="r" b="b" t="t" l="l"/>
            <a:pathLst>
              <a:path h="5711127" w="2763022">
                <a:moveTo>
                  <a:pt x="0" y="0"/>
                </a:moveTo>
                <a:lnTo>
                  <a:pt x="2763023" y="0"/>
                </a:lnTo>
                <a:lnTo>
                  <a:pt x="2763023" y="5711127"/>
                </a:lnTo>
                <a:lnTo>
                  <a:pt x="0" y="571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7768" y="2423410"/>
            <a:ext cx="2736857" cy="5711127"/>
          </a:xfrm>
          <a:custGeom>
            <a:avLst/>
            <a:gdLst/>
            <a:ahLst/>
            <a:cxnLst/>
            <a:rect r="r" b="b" t="t" l="l"/>
            <a:pathLst>
              <a:path h="5711127" w="2736857">
                <a:moveTo>
                  <a:pt x="0" y="0"/>
                </a:moveTo>
                <a:lnTo>
                  <a:pt x="2736856" y="0"/>
                </a:lnTo>
                <a:lnTo>
                  <a:pt x="2736856" y="5711127"/>
                </a:lnTo>
                <a:lnTo>
                  <a:pt x="0" y="5711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33724" y="2985291"/>
            <a:ext cx="2766224" cy="5711127"/>
          </a:xfrm>
          <a:custGeom>
            <a:avLst/>
            <a:gdLst/>
            <a:ahLst/>
            <a:cxnLst/>
            <a:rect r="r" b="b" t="t" l="l"/>
            <a:pathLst>
              <a:path h="5711127" w="2766224">
                <a:moveTo>
                  <a:pt x="0" y="0"/>
                </a:moveTo>
                <a:lnTo>
                  <a:pt x="2766224" y="0"/>
                </a:lnTo>
                <a:lnTo>
                  <a:pt x="2766224" y="5711127"/>
                </a:lnTo>
                <a:lnTo>
                  <a:pt x="0" y="5711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19048" y="2423410"/>
            <a:ext cx="2733135" cy="5711127"/>
          </a:xfrm>
          <a:custGeom>
            <a:avLst/>
            <a:gdLst/>
            <a:ahLst/>
            <a:cxnLst/>
            <a:rect r="r" b="b" t="t" l="l"/>
            <a:pathLst>
              <a:path h="5711127" w="2733135">
                <a:moveTo>
                  <a:pt x="0" y="0"/>
                </a:moveTo>
                <a:lnTo>
                  <a:pt x="2733135" y="0"/>
                </a:lnTo>
                <a:lnTo>
                  <a:pt x="2733135" y="5711127"/>
                </a:lnTo>
                <a:lnTo>
                  <a:pt x="0" y="5711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41287" y="1726055"/>
            <a:ext cx="2752988" cy="5711127"/>
          </a:xfrm>
          <a:custGeom>
            <a:avLst/>
            <a:gdLst/>
            <a:ahLst/>
            <a:cxnLst/>
            <a:rect r="r" b="b" t="t" l="l"/>
            <a:pathLst>
              <a:path h="5711127" w="2752988">
                <a:moveTo>
                  <a:pt x="0" y="0"/>
                </a:moveTo>
                <a:lnTo>
                  <a:pt x="2752989" y="0"/>
                </a:lnTo>
                <a:lnTo>
                  <a:pt x="2752989" y="5711127"/>
                </a:lnTo>
                <a:lnTo>
                  <a:pt x="0" y="5711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59166" y="523875"/>
            <a:ext cx="86300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FCCD6D"/>
                </a:solidFill>
                <a:latin typeface="Sifonn"/>
              </a:rPr>
              <a:t>UI for the application</a:t>
            </a:r>
            <a:r>
              <a:rPr lang="en-US" sz="6399">
                <a:solidFill>
                  <a:srgbClr val="FCCD6D"/>
                </a:solidFill>
                <a:latin typeface="Sifonn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37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617902" y="2560648"/>
            <a:ext cx="7629492" cy="2508196"/>
          </a:xfrm>
          <a:custGeom>
            <a:avLst/>
            <a:gdLst/>
            <a:ahLst/>
            <a:cxnLst/>
            <a:rect r="r" b="b" t="t" l="l"/>
            <a:pathLst>
              <a:path h="2508196" w="7629492">
                <a:moveTo>
                  <a:pt x="0" y="0"/>
                </a:moveTo>
                <a:lnTo>
                  <a:pt x="7629493" y="0"/>
                </a:lnTo>
                <a:lnTo>
                  <a:pt x="7629493" y="2508196"/>
                </a:lnTo>
                <a:lnTo>
                  <a:pt x="0" y="2508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271847" y="2560648"/>
            <a:ext cx="7629492" cy="2508196"/>
          </a:xfrm>
          <a:custGeom>
            <a:avLst/>
            <a:gdLst/>
            <a:ahLst/>
            <a:cxnLst/>
            <a:rect r="r" b="b" t="t" l="l"/>
            <a:pathLst>
              <a:path h="2508196" w="7629492">
                <a:moveTo>
                  <a:pt x="0" y="0"/>
                </a:moveTo>
                <a:lnTo>
                  <a:pt x="7629492" y="0"/>
                </a:lnTo>
                <a:lnTo>
                  <a:pt x="7629492" y="2508196"/>
                </a:lnTo>
                <a:lnTo>
                  <a:pt x="0" y="2508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2985" y="1660779"/>
            <a:ext cx="15043993" cy="4144712"/>
            <a:chOff x="0" y="0"/>
            <a:chExt cx="23383141" cy="64421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83140" cy="6442197"/>
            </a:xfrm>
            <a:custGeom>
              <a:avLst/>
              <a:gdLst/>
              <a:ahLst/>
              <a:cxnLst/>
              <a:rect r="r" b="b" t="t" l="l"/>
              <a:pathLst>
                <a:path h="6442197" w="23383140">
                  <a:moveTo>
                    <a:pt x="0" y="0"/>
                  </a:moveTo>
                  <a:lnTo>
                    <a:pt x="0" y="6442197"/>
                  </a:lnTo>
                  <a:lnTo>
                    <a:pt x="23383140" y="6442197"/>
                  </a:lnTo>
                  <a:lnTo>
                    <a:pt x="23383140" y="0"/>
                  </a:lnTo>
                  <a:lnTo>
                    <a:pt x="0" y="0"/>
                  </a:lnTo>
                  <a:close/>
                  <a:moveTo>
                    <a:pt x="23322181" y="6381238"/>
                  </a:moveTo>
                  <a:lnTo>
                    <a:pt x="59690" y="6381238"/>
                  </a:lnTo>
                  <a:lnTo>
                    <a:pt x="59690" y="59690"/>
                  </a:lnTo>
                  <a:lnTo>
                    <a:pt x="23322181" y="59690"/>
                  </a:lnTo>
                  <a:lnTo>
                    <a:pt x="23322181" y="6381238"/>
                  </a:lnTo>
                  <a:close/>
                </a:path>
              </a:pathLst>
            </a:custGeom>
            <a:solidFill>
              <a:srgbClr val="FCCD6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189430" y="5870283"/>
            <a:ext cx="3909141" cy="987058"/>
          </a:xfrm>
          <a:custGeom>
            <a:avLst/>
            <a:gdLst/>
            <a:ahLst/>
            <a:cxnLst/>
            <a:rect r="r" b="b" t="t" l="l"/>
            <a:pathLst>
              <a:path h="987058" w="3909141">
                <a:moveTo>
                  <a:pt x="0" y="0"/>
                </a:moveTo>
                <a:lnTo>
                  <a:pt x="3909140" y="0"/>
                </a:lnTo>
                <a:lnTo>
                  <a:pt x="3909140" y="987058"/>
                </a:lnTo>
                <a:lnTo>
                  <a:pt x="0" y="987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13196" y="480462"/>
            <a:ext cx="3461609" cy="1077426"/>
          </a:xfrm>
          <a:custGeom>
            <a:avLst/>
            <a:gdLst/>
            <a:ahLst/>
            <a:cxnLst/>
            <a:rect r="r" b="b" t="t" l="l"/>
            <a:pathLst>
              <a:path h="1077426" w="3461609">
                <a:moveTo>
                  <a:pt x="0" y="0"/>
                </a:moveTo>
                <a:lnTo>
                  <a:pt x="3461608" y="0"/>
                </a:lnTo>
                <a:lnTo>
                  <a:pt x="3461608" y="1077426"/>
                </a:lnTo>
                <a:lnTo>
                  <a:pt x="0" y="10774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29739" y="7619967"/>
            <a:ext cx="5390486" cy="1174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10"/>
              </a:lnSpc>
            </a:pPr>
            <a:r>
              <a:rPr lang="en-US" sz="7675">
                <a:solidFill>
                  <a:srgbClr val="FCCD6D"/>
                </a:solidFill>
                <a:latin typeface="Sifonn"/>
              </a:rPr>
              <a:t>Thank You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62517" y="1720311"/>
            <a:ext cx="14924930" cy="4015726"/>
            <a:chOff x="0" y="0"/>
            <a:chExt cx="19899907" cy="535430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/>
            <a:srcRect l="0" t="586" r="0" b="59104"/>
            <a:stretch>
              <a:fillRect/>
            </a:stretch>
          </p:blipFill>
          <p:spPr>
            <a:xfrm flipH="false" flipV="false">
              <a:off x="0" y="0"/>
              <a:ext cx="19899907" cy="53543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DAF5-i__7UM</dc:identifier>
  <dcterms:modified xsi:type="dcterms:W3CDTF">2011-08-01T06:04:30Z</dcterms:modified>
  <cp:revision>1</cp:revision>
  <dc:title>Bachelor of science computer (mobile computing)</dc:title>
</cp:coreProperties>
</file>